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2" r:id="rId6"/>
    <p:sldId id="260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Proxima Nova" panose="020B060402020202020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60D4A-FA35-4AB3-95C9-AD24F1701447}" v="39" dt="2019-12-10T07:45:15.289"/>
    <p1510:client id="{866272F8-47EC-6439-5634-030CC603C0FB}" v="831" dt="2019-12-10T09:28:20.531"/>
    <p1510:client id="{A0328FD2-6687-42EF-8F6D-66509DF9F5E8}" v="735" dt="2019-12-10T09:14:31.756"/>
    <p1510:client id="{A212C49D-F88C-4F05-BF86-4B2303429BD7}" v="34" dt="2019-12-10T08:27:06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43279321508e1dbf0536e4937b538919612a10797ac57376f127dba7380c378::" providerId="AD" clId="Web-{866272F8-47EC-6439-5634-030CC603C0FB}"/>
    <pc:docChg chg="addSld delSld modSld sldOrd">
      <pc:chgData name="Guest User" userId="S::urn:spo:anon#843279321508e1dbf0536e4937b538919612a10797ac57376f127dba7380c378::" providerId="AD" clId="Web-{866272F8-47EC-6439-5634-030CC603C0FB}" dt="2019-12-10T09:28:20.531" v="800" actId="1076"/>
      <pc:docMkLst>
        <pc:docMk/>
      </pc:docMkLst>
      <pc:sldChg chg="addSp modSp">
        <pc:chgData name="Guest User" userId="S::urn:spo:anon#843279321508e1dbf0536e4937b538919612a10797ac57376f127dba7380c378::" providerId="AD" clId="Web-{866272F8-47EC-6439-5634-030CC603C0FB}" dt="2019-12-10T08:03:47.135" v="43" actId="1076"/>
        <pc:sldMkLst>
          <pc:docMk/>
          <pc:sldMk cId="0" sldId="256"/>
        </pc:sldMkLst>
        <pc:spChg chg="add mod">
          <ac:chgData name="Guest User" userId="S::urn:spo:anon#843279321508e1dbf0536e4937b538919612a10797ac57376f127dba7380c378::" providerId="AD" clId="Web-{866272F8-47EC-6439-5634-030CC603C0FB}" dt="2019-12-10T08:03:47.135" v="43" actId="1076"/>
          <ac:spMkLst>
            <pc:docMk/>
            <pc:sldMk cId="0" sldId="256"/>
            <ac:spMk id="2" creationId="{FD4272AC-F452-4DAE-8E45-FDAEEC30D994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8:02:18.932" v="10" actId="1076"/>
          <ac:spMkLst>
            <pc:docMk/>
            <pc:sldMk cId="0" sldId="256"/>
            <ac:spMk id="60" creationId="{00000000-0000-0000-0000-000000000000}"/>
          </ac:spMkLst>
        </pc:spChg>
      </pc:sldChg>
      <pc:sldChg chg="modSp">
        <pc:chgData name="Guest User" userId="S::urn:spo:anon#843279321508e1dbf0536e4937b538919612a10797ac57376f127dba7380c378::" providerId="AD" clId="Web-{866272F8-47EC-6439-5634-030CC603C0FB}" dt="2019-12-10T08:01:15.994" v="1" actId="1076"/>
        <pc:sldMkLst>
          <pc:docMk/>
          <pc:sldMk cId="0" sldId="258"/>
        </pc:sldMkLst>
        <pc:picChg chg="mod">
          <ac:chgData name="Guest User" userId="S::urn:spo:anon#843279321508e1dbf0536e4937b538919612a10797ac57376f127dba7380c378::" providerId="AD" clId="Web-{866272F8-47EC-6439-5634-030CC603C0FB}" dt="2019-12-10T08:01:15.994" v="1" actId="1076"/>
          <ac:picMkLst>
            <pc:docMk/>
            <pc:sldMk cId="0" sldId="258"/>
            <ac:picMk id="78" creationId="{00000000-0000-0000-0000-000000000000}"/>
          </ac:picMkLst>
        </pc:picChg>
      </pc:sldChg>
      <pc:sldChg chg="modSp add del">
        <pc:chgData name="Guest User" userId="S::urn:spo:anon#843279321508e1dbf0536e4937b538919612a10797ac57376f127dba7380c378::" providerId="AD" clId="Web-{866272F8-47EC-6439-5634-030CC603C0FB}" dt="2019-12-10T08:19:24.656" v="243"/>
        <pc:sldMkLst>
          <pc:docMk/>
          <pc:sldMk cId="0" sldId="259"/>
        </pc:sldMkLst>
        <pc:spChg chg="mod">
          <ac:chgData name="Guest User" userId="S::urn:spo:anon#843279321508e1dbf0536e4937b538919612a10797ac57376f127dba7380c378::" providerId="AD" clId="Web-{866272F8-47EC-6439-5634-030CC603C0FB}" dt="2019-12-10T08:16:30.672" v="233" actId="1076"/>
          <ac:spMkLst>
            <pc:docMk/>
            <pc:sldMk cId="0" sldId="259"/>
            <ac:spMk id="8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8:16:26.968" v="231" actId="1076"/>
          <ac:spMkLst>
            <pc:docMk/>
            <pc:sldMk cId="0" sldId="259"/>
            <ac:spMk id="89" creationId="{00000000-0000-0000-0000-000000000000}"/>
          </ac:spMkLst>
        </pc:spChg>
      </pc:sldChg>
      <pc:sldChg chg="modSp">
        <pc:chgData name="Guest User" userId="S::urn:spo:anon#843279321508e1dbf0536e4937b538919612a10797ac57376f127dba7380c378::" providerId="AD" clId="Web-{866272F8-47EC-6439-5634-030CC603C0FB}" dt="2019-12-10T08:02:01.166" v="8" actId="20577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866272F8-47EC-6439-5634-030CC603C0FB}" dt="2019-12-10T08:02:01.166" v="8" actId="20577"/>
          <ac:spMkLst>
            <pc:docMk/>
            <pc:sldMk cId="0" sldId="260"/>
            <ac:spMk id="96" creationId="{00000000-0000-0000-0000-000000000000}"/>
          </ac:spMkLst>
        </pc:spChg>
      </pc:sldChg>
      <pc:sldChg chg="addSp modSp">
        <pc:chgData name="Guest User" userId="S::urn:spo:anon#843279321508e1dbf0536e4937b538919612a10797ac57376f127dba7380c378::" providerId="AD" clId="Web-{866272F8-47EC-6439-5634-030CC603C0FB}" dt="2019-12-10T09:24:58.436" v="754"/>
        <pc:sldMkLst>
          <pc:docMk/>
          <pc:sldMk cId="0" sldId="263"/>
        </pc:sldMkLst>
        <pc:spChg chg="add">
          <ac:chgData name="Guest User" userId="S::urn:spo:anon#843279321508e1dbf0536e4937b538919612a10797ac57376f127dba7380c378::" providerId="AD" clId="Web-{866272F8-47EC-6439-5634-030CC603C0FB}" dt="2019-12-10T09:24:58.171" v="753"/>
          <ac:spMkLst>
            <pc:docMk/>
            <pc:sldMk cId="0" sldId="263"/>
            <ac:spMk id="2" creationId="{956C875D-AC7A-46F8-8B1B-C11D00EC4A8C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5:33.073" v="621" actId="20577"/>
          <ac:spMkLst>
            <pc:docMk/>
            <pc:sldMk cId="0" sldId="263"/>
            <ac:spMk id="121" creationId="{00000000-0000-0000-0000-000000000000}"/>
          </ac:spMkLst>
        </pc:spChg>
        <pc:picChg chg="add">
          <ac:chgData name="Guest User" userId="S::urn:spo:anon#843279321508e1dbf0536e4937b538919612a10797ac57376f127dba7380c378::" providerId="AD" clId="Web-{866272F8-47EC-6439-5634-030CC603C0FB}" dt="2019-12-10T09:24:58.436" v="754"/>
          <ac:picMkLst>
            <pc:docMk/>
            <pc:sldMk cId="0" sldId="263"/>
            <ac:picMk id="3" creationId="{A524D373-B802-4480-BFAC-7CA9F30ADEBF}"/>
          </ac:picMkLst>
        </pc:picChg>
      </pc:sldChg>
      <pc:sldChg chg="addSp delSp modSp">
        <pc:chgData name="Guest User" userId="S::urn:spo:anon#843279321508e1dbf0536e4937b538919612a10797ac57376f127dba7380c378::" providerId="AD" clId="Web-{866272F8-47EC-6439-5634-030CC603C0FB}" dt="2019-12-10T09:22:16.373" v="744" actId="1076"/>
        <pc:sldMkLst>
          <pc:docMk/>
          <pc:sldMk cId="0" sldId="264"/>
        </pc:sldMkLst>
        <pc:picChg chg="add del mod">
          <ac:chgData name="Guest User" userId="S::urn:spo:anon#843279321508e1dbf0536e4937b538919612a10797ac57376f127dba7380c378::" providerId="AD" clId="Web-{866272F8-47EC-6439-5634-030CC603C0FB}" dt="2019-12-10T09:21:46.529" v="736"/>
          <ac:picMkLst>
            <pc:docMk/>
            <pc:sldMk cId="0" sldId="264"/>
            <ac:picMk id="2" creationId="{EAA7FACB-5422-460E-AAF6-A8051F66FFAB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09:53.900" v="525"/>
          <ac:picMkLst>
            <pc:docMk/>
            <pc:sldMk cId="0" sldId="264"/>
            <ac:picMk id="4" creationId="{947EF021-83D5-4307-A600-E905516839F6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21:54.810" v="738"/>
          <ac:picMkLst>
            <pc:docMk/>
            <pc:sldMk cId="0" sldId="264"/>
            <ac:picMk id="9" creationId="{C1AAE5B2-457B-4BB7-A5C1-9BFFC0B8F3AA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2:16.373" v="744" actId="1076"/>
          <ac:picMkLst>
            <pc:docMk/>
            <pc:sldMk cId="0" sldId="264"/>
            <ac:picMk id="13" creationId="{30491DDD-8F3B-449E-965B-7C2ABC31F1E5}"/>
          </ac:picMkLst>
        </pc:picChg>
      </pc:sldChg>
      <pc:sldChg chg="addSp delSp modSp ord">
        <pc:chgData name="Guest User" userId="S::urn:spo:anon#843279321508e1dbf0536e4937b538919612a10797ac57376f127dba7380c378::" providerId="AD" clId="Web-{866272F8-47EC-6439-5634-030CC603C0FB}" dt="2019-12-10T09:28:20.531" v="800" actId="1076"/>
        <pc:sldMkLst>
          <pc:docMk/>
          <pc:sldMk cId="0" sldId="265"/>
        </pc:sldMkLst>
        <pc:spChg chg="add del mod">
          <ac:chgData name="Guest User" userId="S::urn:spo:anon#843279321508e1dbf0536e4937b538919612a10797ac57376f127dba7380c378::" providerId="AD" clId="Web-{866272F8-47EC-6439-5634-030CC603C0FB}" dt="2019-12-10T09:27:08.937" v="782"/>
          <ac:spMkLst>
            <pc:docMk/>
            <pc:sldMk cId="0" sldId="265"/>
            <ac:spMk id="10" creationId="{279815A2-AB53-4BD8-99A6-E7DF2DB539B1}"/>
          </ac:spMkLst>
        </pc:spChg>
        <pc:picChg chg="add del mod">
          <ac:chgData name="Guest User" userId="S::urn:spo:anon#843279321508e1dbf0536e4937b538919612a10797ac57376f127dba7380c378::" providerId="AD" clId="Web-{866272F8-47EC-6439-5634-030CC603C0FB}" dt="2019-12-10T08:33:01.849" v="348"/>
          <ac:picMkLst>
            <pc:docMk/>
            <pc:sldMk cId="0" sldId="265"/>
            <ac:picMk id="2" creationId="{5E8F809B-16DC-4389-87EE-B9D14AB13A82}"/>
          </ac:picMkLst>
        </pc:picChg>
        <pc:picChg chg="add mod ord">
          <ac:chgData name="Guest User" userId="S::urn:spo:anon#843279321508e1dbf0536e4937b538919612a10797ac57376f127dba7380c378::" providerId="AD" clId="Web-{866272F8-47EC-6439-5634-030CC603C0FB}" dt="2019-12-10T09:28:20.531" v="800" actId="1076"/>
          <ac:picMkLst>
            <pc:docMk/>
            <pc:sldMk cId="0" sldId="265"/>
            <ac:picMk id="4" creationId="{9F3FDA96-2B60-48CC-935D-8E2A326A7A0E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5:59.999" v="767" actId="14100"/>
          <ac:picMkLst>
            <pc:docMk/>
            <pc:sldMk cId="0" sldId="265"/>
            <ac:picMk id="6" creationId="{ED5B62FC-E4A9-4934-90AE-536E0EC018E7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8:02.797" v="794" actId="1076"/>
          <ac:picMkLst>
            <pc:docMk/>
            <pc:sldMk cId="0" sldId="265"/>
            <ac:picMk id="8" creationId="{D6DF9C85-70C2-4C49-B2CE-C94B9E160ABC}"/>
          </ac:picMkLst>
        </pc:picChg>
        <pc:picChg chg="del mod">
          <ac:chgData name="Guest User" userId="S::urn:spo:anon#843279321508e1dbf0536e4937b538919612a10797ac57376f127dba7380c378::" providerId="AD" clId="Web-{866272F8-47EC-6439-5634-030CC603C0FB}" dt="2019-12-10T09:17:19.762" v="646"/>
          <ac:picMkLst>
            <pc:docMk/>
            <pc:sldMk cId="0" sldId="265"/>
            <ac:picMk id="134" creationId="{00000000-0000-0000-0000-000000000000}"/>
          </ac:picMkLst>
        </pc:picChg>
      </pc:sldChg>
      <pc:sldChg chg="addSp delSp modSp ord">
        <pc:chgData name="Guest User" userId="S::urn:spo:anon#843279321508e1dbf0536e4937b538919612a10797ac57376f127dba7380c378::" providerId="AD" clId="Web-{866272F8-47EC-6439-5634-030CC603C0FB}" dt="2019-12-10T09:24:55.749" v="752"/>
        <pc:sldMkLst>
          <pc:docMk/>
          <pc:sldMk cId="0" sldId="266"/>
        </pc:sldMkLst>
        <pc:spChg chg="add del mod">
          <ac:chgData name="Guest User" userId="S::urn:spo:anon#843279321508e1dbf0536e4937b538919612a10797ac57376f127dba7380c378::" providerId="AD" clId="Web-{866272F8-47EC-6439-5634-030CC603C0FB}" dt="2019-12-10T08:45:08.865" v="436"/>
          <ac:spMkLst>
            <pc:docMk/>
            <pc:sldMk cId="0" sldId="266"/>
            <ac:spMk id="6" creationId="{963DEE75-E839-4CE3-8E7C-590CA47C6A08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49:07.111" v="441"/>
          <ac:spMkLst>
            <pc:docMk/>
            <pc:sldMk cId="0" sldId="266"/>
            <ac:spMk id="7" creationId="{51B4C52F-4AA7-4D26-9D53-16D7DC20A9C1}"/>
          </ac:spMkLst>
        </pc:spChg>
        <pc:spChg chg="add">
          <ac:chgData name="Guest User" userId="S::urn:spo:anon#843279321508e1dbf0536e4937b538919612a10797ac57376f127dba7380c378::" providerId="AD" clId="Web-{866272F8-47EC-6439-5634-030CC603C0FB}" dt="2019-12-10T09:24:54.889" v="751"/>
          <ac:spMkLst>
            <pc:docMk/>
            <pc:sldMk cId="0" sldId="266"/>
            <ac:spMk id="12" creationId="{10381BB0-516E-46D8-B275-469DF6E01C21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45:06.327" v="435"/>
          <ac:spMkLst>
            <pc:docMk/>
            <pc:sldMk cId="0" sldId="266"/>
            <ac:spMk id="17" creationId="{7C735C9B-EF7E-4F07-82B2-0CBBF541A04A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02" v="634" actId="1076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80" v="640" actId="1076"/>
          <ac:spMkLst>
            <pc:docMk/>
            <pc:sldMk cId="0" sldId="266"/>
            <ac:spMk id="14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96" v="641" actId="1076"/>
          <ac:spMkLst>
            <pc:docMk/>
            <pc:sldMk cId="0" sldId="266"/>
            <ac:spMk id="147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496" v="642" actId="1076"/>
          <ac:spMkLst>
            <pc:docMk/>
            <pc:sldMk cId="0" sldId="266"/>
            <ac:spMk id="148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866272F8-47EC-6439-5634-030CC603C0FB}" dt="2019-12-10T09:16:45.511" v="643" actId="1076"/>
          <ac:spMkLst>
            <pc:docMk/>
            <pc:sldMk cId="0" sldId="266"/>
            <ac:spMk id="149" creationId="{00000000-0000-0000-0000-000000000000}"/>
          </ac:spMkLst>
        </pc:spChg>
        <pc:spChg chg="del mod">
          <ac:chgData name="Guest User" userId="S::urn:spo:anon#843279321508e1dbf0536e4937b538919612a10797ac57376f127dba7380c378::" providerId="AD" clId="Web-{866272F8-47EC-6439-5634-030CC603C0FB}" dt="2019-12-10T08:34:43.084" v="355"/>
          <ac:spMkLst>
            <pc:docMk/>
            <pc:sldMk cId="0" sldId="266"/>
            <ac:spMk id="151" creationId="{00000000-0000-0000-0000-000000000000}"/>
          </ac:spMkLst>
        </pc:spChg>
        <pc:picChg chg="add mod">
          <ac:chgData name="Guest User" userId="S::urn:spo:anon#843279321508e1dbf0536e4937b538919612a10797ac57376f127dba7380c378::" providerId="AD" clId="Web-{866272F8-47EC-6439-5634-030CC603C0FB}" dt="2019-12-10T09:16:57.496" v="644" actId="14100"/>
          <ac:picMkLst>
            <pc:docMk/>
            <pc:sldMk cId="0" sldId="266"/>
            <ac:picMk id="2" creationId="{6A313672-B0C2-4D22-A636-8B97EFC695D2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8:45:15.721" v="438"/>
          <ac:picMkLst>
            <pc:docMk/>
            <pc:sldMk cId="0" sldId="266"/>
            <ac:picMk id="4" creationId="{FCFF8E5F-699D-4FC3-A4C3-13AAA71E9B38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09:58.853" v="526"/>
          <ac:picMkLst>
            <pc:docMk/>
            <pc:sldMk cId="0" sldId="266"/>
            <ac:picMk id="8" creationId="{9C9F7BC3-7879-4C46-A9C4-D58176042737}"/>
          </ac:picMkLst>
        </pc:picChg>
        <pc:picChg chg="add mod modCrop">
          <ac:chgData name="Guest User" userId="S::urn:spo:anon#843279321508e1dbf0536e4937b538919612a10797ac57376f127dba7380c378::" providerId="AD" clId="Web-{866272F8-47EC-6439-5634-030CC603C0FB}" dt="2019-12-10T09:12:16.447" v="562" actId="1076"/>
          <ac:picMkLst>
            <pc:docMk/>
            <pc:sldMk cId="0" sldId="266"/>
            <ac:picMk id="10" creationId="{3B75A38A-86B0-4E5B-907B-B3A1BC4CBF20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24:55.749" v="752"/>
          <ac:picMkLst>
            <pc:docMk/>
            <pc:sldMk cId="0" sldId="266"/>
            <ac:picMk id="13" creationId="{1C5B16D5-83BB-4548-A14B-C8BC8AAF5CDB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18" v="635" actId="1076"/>
          <ac:picMkLst>
            <pc:docMk/>
            <pc:sldMk cId="0" sldId="266"/>
            <ac:picMk id="141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33" v="636" actId="1076"/>
          <ac:picMkLst>
            <pc:docMk/>
            <pc:sldMk cId="0" sldId="266"/>
            <ac:picMk id="142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49" v="637" actId="1076"/>
          <ac:picMkLst>
            <pc:docMk/>
            <pc:sldMk cId="0" sldId="266"/>
            <ac:picMk id="143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64" v="638" actId="1076"/>
          <ac:picMkLst>
            <pc:docMk/>
            <pc:sldMk cId="0" sldId="266"/>
            <ac:picMk id="144" creationId="{00000000-0000-0000-0000-000000000000}"/>
          </ac:picMkLst>
        </pc:picChg>
        <pc:picChg chg="mod">
          <ac:chgData name="Guest User" userId="S::urn:spo:anon#843279321508e1dbf0536e4937b538919612a10797ac57376f127dba7380c378::" providerId="AD" clId="Web-{866272F8-47EC-6439-5634-030CC603C0FB}" dt="2019-12-10T09:16:45.464" v="639" actId="1076"/>
          <ac:picMkLst>
            <pc:docMk/>
            <pc:sldMk cId="0" sldId="266"/>
            <ac:picMk id="145" creationId="{00000000-0000-0000-0000-000000000000}"/>
          </ac:picMkLst>
        </pc:picChg>
        <pc:picChg chg="del">
          <ac:chgData name="Guest User" userId="S::urn:spo:anon#843279321508e1dbf0536e4937b538919612a10797ac57376f127dba7380c378::" providerId="AD" clId="Web-{866272F8-47EC-6439-5634-030CC603C0FB}" dt="2019-12-10T08:34:29.224" v="352"/>
          <ac:picMkLst>
            <pc:docMk/>
            <pc:sldMk cId="0" sldId="266"/>
            <ac:picMk id="150" creationId="{00000000-0000-0000-0000-000000000000}"/>
          </ac:picMkLst>
        </pc:picChg>
      </pc:sldChg>
      <pc:sldChg chg="addSp delSp modSp new ord">
        <pc:chgData name="Guest User" userId="S::urn:spo:anon#843279321508e1dbf0536e4937b538919612a10797ac57376f127dba7380c378::" providerId="AD" clId="Web-{866272F8-47EC-6439-5634-030CC603C0FB}" dt="2019-12-10T09:26:35.156" v="771" actId="20577"/>
        <pc:sldMkLst>
          <pc:docMk/>
          <pc:sldMk cId="721629958" sldId="267"/>
        </pc:sldMkLst>
        <pc:spChg chg="add del mod">
          <ac:chgData name="Guest User" userId="S::urn:spo:anon#843279321508e1dbf0536e4937b538919612a10797ac57376f127dba7380c378::" providerId="AD" clId="Web-{866272F8-47EC-6439-5634-030CC603C0FB}" dt="2019-12-10T08:53:28.659" v="469"/>
          <ac:spMkLst>
            <pc:docMk/>
            <pc:sldMk cId="721629958" sldId="267"/>
            <ac:spMk id="2" creationId="{E570E2E4-AA0A-402F-B078-B9A6741FC724}"/>
          </ac:spMkLst>
        </pc:spChg>
        <pc:spChg chg="del mod">
          <ac:chgData name="Guest User" userId="S::urn:spo:anon#843279321508e1dbf0536e4937b538919612a10797ac57376f127dba7380c378::" providerId="AD" clId="Web-{866272F8-47EC-6439-5634-030CC603C0FB}" dt="2019-12-10T08:25:24.955" v="290"/>
          <ac:spMkLst>
            <pc:docMk/>
            <pc:sldMk cId="721629958" sldId="267"/>
            <ac:spMk id="3" creationId="{45D5B274-80F8-4311-9CFC-D17FE4CE8860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575" v="718" actId="1076"/>
          <ac:spMkLst>
            <pc:docMk/>
            <pc:sldMk cId="721629958" sldId="267"/>
            <ac:spMk id="4" creationId="{B2BA00F8-686D-4EF2-9732-52E6E153133A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591" v="719" actId="1076"/>
          <ac:spMkLst>
            <pc:docMk/>
            <pc:sldMk cId="721629958" sldId="267"/>
            <ac:spMk id="19" creationId="{A2FF3B74-2C31-44C2-87D9-2E3DF5C8A6D6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591" v="720" actId="1076"/>
          <ac:spMkLst>
            <pc:docMk/>
            <pc:sldMk cId="721629958" sldId="267"/>
            <ac:spMk id="20" creationId="{BDFD2E81-28FC-4A74-A349-E5A0FFE48B5C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0:38.607" v="721" actId="1076"/>
          <ac:spMkLst>
            <pc:docMk/>
            <pc:sldMk cId="721629958" sldId="267"/>
            <ac:spMk id="21" creationId="{8F4E405F-93AE-44FD-BA0E-BCCF0DC45B7E}"/>
          </ac:spMkLst>
        </pc:spChg>
        <pc:spChg chg="add mod">
          <ac:chgData name="Guest User" userId="S::urn:spo:anon#843279321508e1dbf0536e4937b538919612a10797ac57376f127dba7380c378::" providerId="AD" clId="Web-{866272F8-47EC-6439-5634-030CC603C0FB}" dt="2019-12-10T09:26:35.156" v="771" actId="20577"/>
          <ac:spMkLst>
            <pc:docMk/>
            <pc:sldMk cId="721629958" sldId="267"/>
            <ac:spMk id="22" creationId="{8CBB1AA7-62E1-4A76-AFA5-149E75AF6877}"/>
          </ac:spMkLst>
        </pc:spChg>
        <pc:spChg chg="add del">
          <ac:chgData name="Guest User" userId="S::urn:spo:anon#843279321508e1dbf0536e4937b538919612a10797ac57376f127dba7380c378::" providerId="AD" clId="Web-{866272F8-47EC-6439-5634-030CC603C0FB}" dt="2019-12-10T08:14:05.795" v="224"/>
          <ac:spMkLst>
            <pc:docMk/>
            <pc:sldMk cId="721629958" sldId="267"/>
            <ac:spMk id="23" creationId="{BB10936E-614B-471D-9A29-C0E2F23F39BF}"/>
          </ac:spMkLst>
        </pc:spChg>
        <pc:spChg chg="add del mod">
          <ac:chgData name="Guest User" userId="S::urn:spo:anon#843279321508e1dbf0536e4937b538919612a10797ac57376f127dba7380c378::" providerId="AD" clId="Web-{866272F8-47EC-6439-5634-030CC603C0FB}" dt="2019-12-10T08:53:28.659" v="469"/>
          <ac:spMkLst>
            <pc:docMk/>
            <pc:sldMk cId="721629958" sldId="267"/>
            <ac:spMk id="42" creationId="{DE1650DC-318E-4E38-9955-F543F914543E}"/>
          </ac:spMkLst>
        </pc:spChg>
        <pc:spChg chg="add">
          <ac:chgData name="Guest User" userId="S::urn:spo:anon#843279321508e1dbf0536e4937b538919612a10797ac57376f127dba7380c378::" providerId="AD" clId="Web-{866272F8-47EC-6439-5634-030CC603C0FB}" dt="2019-12-10T09:25:00.827" v="755"/>
          <ac:spMkLst>
            <pc:docMk/>
            <pc:sldMk cId="721629958" sldId="267"/>
            <ac:spMk id="46" creationId="{6EA378AB-F4AF-40BC-B862-04950B9D8DC1}"/>
          </ac:spMkLst>
        </pc:spChg>
        <pc:graphicFrameChg chg="add del mod modGraphic">
          <ac:chgData name="Guest User" userId="S::urn:spo:anon#843279321508e1dbf0536e4937b538919612a10797ac57376f127dba7380c378::" providerId="AD" clId="Web-{866272F8-47EC-6439-5634-030CC603C0FB}" dt="2019-12-10T08:09:10.653" v="65"/>
          <ac:graphicFrameMkLst>
            <pc:docMk/>
            <pc:sldMk cId="721629958" sldId="267"/>
            <ac:graphicFrameMk id="5" creationId="{B1B6D178-473B-4469-A4CF-C8FBB7DF2B3B}"/>
          </ac:graphicFrameMkLst>
        </pc:graphicFrameChg>
        <pc:picChg chg="add del mod">
          <ac:chgData name="Guest User" userId="S::urn:spo:anon#843279321508e1dbf0536e4937b538919612a10797ac57376f127dba7380c378::" providerId="AD" clId="Web-{866272F8-47EC-6439-5634-030CC603C0FB}" dt="2019-12-10T08:09:23.809" v="76"/>
          <ac:picMkLst>
            <pc:docMk/>
            <pc:sldMk cId="721629958" sldId="267"/>
            <ac:picMk id="17" creationId="{0E3AC143-5866-47F2-8DD6-CDD9FB32884D}"/>
          </ac:picMkLst>
        </pc:picChg>
        <pc:picChg chg="add del">
          <ac:chgData name="Guest User" userId="S::urn:spo:anon#843279321508e1dbf0536e4937b538919612a10797ac57376f127dba7380c378::" providerId="AD" clId="Web-{866272F8-47EC-6439-5634-030CC603C0FB}" dt="2019-12-10T08:16:31.921" v="234"/>
          <ac:picMkLst>
            <pc:docMk/>
            <pc:sldMk cId="721629958" sldId="267"/>
            <ac:picMk id="28" creationId="{209962E1-DC10-4CAA-BA95-5C65174B4D56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8:53:31.816" v="470"/>
          <ac:picMkLst>
            <pc:docMk/>
            <pc:sldMk cId="721629958" sldId="267"/>
            <ac:picMk id="30" creationId="{E15F9E65-D343-4E7E-94A9-83C4753AD204}"/>
          </ac:picMkLst>
        </pc:picChg>
        <pc:picChg chg="add del mod">
          <ac:chgData name="Guest User" userId="S::urn:spo:anon#843279321508e1dbf0536e4937b538919612a10797ac57376f127dba7380c378::" providerId="AD" clId="Web-{866272F8-47EC-6439-5634-030CC603C0FB}" dt="2019-12-10T09:19:23.169" v="652"/>
          <ac:picMkLst>
            <pc:docMk/>
            <pc:sldMk cId="721629958" sldId="267"/>
            <ac:picMk id="39" creationId="{5B6B4695-4AEB-4492-B914-E34BEB54D6EE}"/>
          </ac:picMkLst>
        </pc:picChg>
        <pc:picChg chg="add mod">
          <ac:chgData name="Guest User" userId="S::urn:spo:anon#843279321508e1dbf0536e4937b538919612a10797ac57376f127dba7380c378::" providerId="AD" clId="Web-{866272F8-47EC-6439-5634-030CC603C0FB}" dt="2019-12-10T09:21:07.044" v="734" actId="1076"/>
          <ac:picMkLst>
            <pc:docMk/>
            <pc:sldMk cId="721629958" sldId="267"/>
            <ac:picMk id="43" creationId="{81CDDE5E-431F-46D7-A044-54BFB521C361}"/>
          </ac:picMkLst>
        </pc:picChg>
        <pc:picChg chg="add">
          <ac:chgData name="Guest User" userId="S::urn:spo:anon#843279321508e1dbf0536e4937b538919612a10797ac57376f127dba7380c378::" providerId="AD" clId="Web-{866272F8-47EC-6439-5634-030CC603C0FB}" dt="2019-12-10T09:25:01.077" v="756"/>
          <ac:picMkLst>
            <pc:docMk/>
            <pc:sldMk cId="721629958" sldId="267"/>
            <ac:picMk id="48" creationId="{A8EC4468-519C-426E-8C17-315B8E0DFC69}"/>
          </ac:picMkLst>
        </pc:picChg>
        <pc:cxnChg chg="add del">
          <ac:chgData name="Guest User" userId="S::urn:spo:anon#843279321508e1dbf0536e4937b538919612a10797ac57376f127dba7380c378::" providerId="AD" clId="Web-{866272F8-47EC-6439-5634-030CC603C0FB}" dt="2019-12-10T08:14:04.764" v="223"/>
          <ac:cxnSpMkLst>
            <pc:docMk/>
            <pc:sldMk cId="721629958" sldId="267"/>
            <ac:cxnSpMk id="24" creationId="{6C9CDE57-6F75-457D-B0FD-8EE7B0DE8970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22" v="723" actId="1076"/>
          <ac:cxnSpMkLst>
            <pc:docMk/>
            <pc:sldMk cId="721629958" sldId="267"/>
            <ac:cxnSpMk id="25" creationId="{1F1D33C4-CEB3-4A53-8ADD-98E469A32A0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38" v="724" actId="1076"/>
          <ac:cxnSpMkLst>
            <pc:docMk/>
            <pc:sldMk cId="721629958" sldId="267"/>
            <ac:cxnSpMk id="26" creationId="{21C86EFC-D0F6-49C2-B6D5-DE30D4CA6FA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5" actId="1076"/>
          <ac:cxnSpMkLst>
            <pc:docMk/>
            <pc:sldMk cId="721629958" sldId="267"/>
            <ac:cxnSpMk id="31" creationId="{FD48ECA6-8DF9-4DE0-B0A7-FF41680AB429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6" actId="1076"/>
          <ac:cxnSpMkLst>
            <pc:docMk/>
            <pc:sldMk cId="721629958" sldId="267"/>
            <ac:cxnSpMk id="32" creationId="{DF66599A-0D77-4EA3-9ABC-95EA9B9C1149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53" v="727" actId="1076"/>
          <ac:cxnSpMkLst>
            <pc:docMk/>
            <pc:sldMk cId="721629958" sldId="267"/>
            <ac:cxnSpMk id="33" creationId="{32D7D5EE-C951-43CB-BC10-9D11B8776D34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76" v="728" actId="1076"/>
          <ac:cxnSpMkLst>
            <pc:docMk/>
            <pc:sldMk cId="721629958" sldId="267"/>
            <ac:cxnSpMk id="34" creationId="{B992A809-5585-41EC-8EE2-B14191C8BA16}"/>
          </ac:cxnSpMkLst>
        </pc:cxnChg>
        <pc:cxnChg chg="add del mod">
          <ac:chgData name="Guest User" userId="S::urn:spo:anon#843279321508e1dbf0536e4937b538919612a10797ac57376f127dba7380c378::" providerId="AD" clId="Web-{866272F8-47EC-6439-5634-030CC603C0FB}" dt="2019-12-10T08:26:48.237" v="307"/>
          <ac:cxnSpMkLst>
            <pc:docMk/>
            <pc:sldMk cId="721629958" sldId="267"/>
            <ac:cxnSpMk id="35" creationId="{6BF77EFD-AE5D-4063-B8FA-4ADC9AECA4CA}"/>
          </ac:cxnSpMkLst>
        </pc:cxnChg>
        <pc:cxnChg chg="add del mod">
          <ac:chgData name="Guest User" userId="S::urn:spo:anon#843279321508e1dbf0536e4937b538919612a10797ac57376f127dba7380c378::" providerId="AD" clId="Web-{866272F8-47EC-6439-5634-030CC603C0FB}" dt="2019-12-10T08:27:43.425" v="317"/>
          <ac:cxnSpMkLst>
            <pc:docMk/>
            <pc:sldMk cId="721629958" sldId="267"/>
            <ac:cxnSpMk id="36" creationId="{F6D5F4E0-996F-48CE-819F-F343BC582AAC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38.685" v="729" actId="1076"/>
          <ac:cxnSpMkLst>
            <pc:docMk/>
            <pc:sldMk cId="721629958" sldId="267"/>
            <ac:cxnSpMk id="37" creationId="{05A21C60-B4E4-4038-B06E-D11923B0E930}"/>
          </ac:cxnSpMkLst>
        </pc:cxnChg>
        <pc:cxnChg chg="add mod">
          <ac:chgData name="Guest User" userId="S::urn:spo:anon#843279321508e1dbf0536e4937b538919612a10797ac57376f127dba7380c378::" providerId="AD" clId="Web-{866272F8-47EC-6439-5634-030CC603C0FB}" dt="2019-12-10T09:20:48.013" v="732" actId="14100"/>
          <ac:cxnSpMkLst>
            <pc:docMk/>
            <pc:sldMk cId="721629958" sldId="267"/>
            <ac:cxnSpMk id="38" creationId="{8719ABBF-FBD1-40F0-8E4E-233CCA4BAEEB}"/>
          </ac:cxnSpMkLst>
        </pc:cxnChg>
      </pc:sldChg>
    </pc:docChg>
  </pc:docChgLst>
  <pc:docChgLst>
    <pc:chgData name="Guest User" userId="S::urn:spo:anon#843279321508e1dbf0536e4937b538919612a10797ac57376f127dba7380c378::" providerId="AD" clId="Web-{A0328FD2-6687-42EF-8F6D-66509DF9F5E8}"/>
    <pc:docChg chg="delSld modSld sldOrd">
      <pc:chgData name="Guest User" userId="S::urn:spo:anon#843279321508e1dbf0536e4937b538919612a10797ac57376f127dba7380c378::" providerId="AD" clId="Web-{A0328FD2-6687-42EF-8F6D-66509DF9F5E8}" dt="2019-12-10T09:14:31.756" v="714" actId="1076"/>
      <pc:docMkLst>
        <pc:docMk/>
      </pc:docMkLst>
      <pc:sldChg chg="addSp delSp modSp">
        <pc:chgData name="Guest User" userId="S::urn:spo:anon#843279321508e1dbf0536e4937b538919612a10797ac57376f127dba7380c378::" providerId="AD" clId="Web-{A0328FD2-6687-42EF-8F6D-66509DF9F5E8}" dt="2019-12-10T08:30:19.303" v="188"/>
        <pc:sldMkLst>
          <pc:docMk/>
          <pc:sldMk cId="0" sldId="257"/>
        </pc:sldMkLst>
        <pc:spChg chg="add del mod">
          <ac:chgData name="Guest User" userId="S::urn:spo:anon#843279321508e1dbf0536e4937b538919612a10797ac57376f127dba7380c378::" providerId="AD" clId="Web-{A0328FD2-6687-42EF-8F6D-66509DF9F5E8}" dt="2019-12-10T07:34:39.500" v="8"/>
          <ac:spMkLst>
            <pc:docMk/>
            <pc:sldMk cId="0" sldId="257"/>
            <ac:spMk id="3" creationId="{C4D074D3-FC1E-4575-BB89-5189A7AB71C6}"/>
          </ac:spMkLst>
        </pc:spChg>
        <pc:spChg chg="add mod ord">
          <ac:chgData name="Guest User" userId="S::urn:spo:anon#843279321508e1dbf0536e4937b538919612a10797ac57376f127dba7380c378::" providerId="AD" clId="Web-{A0328FD2-6687-42EF-8F6D-66509DF9F5E8}" dt="2019-12-10T07:47:44.420" v="51" actId="1076"/>
          <ac:spMkLst>
            <pc:docMk/>
            <pc:sldMk cId="0" sldId="257"/>
            <ac:spMk id="6" creationId="{87CDC687-1B95-42AA-B3B6-A05192CD2F2E}"/>
          </ac:spMkLst>
        </pc:spChg>
        <pc:spChg chg="add mod ord">
          <ac:chgData name="Guest User" userId="S::urn:spo:anon#843279321508e1dbf0536e4937b538919612a10797ac57376f127dba7380c378::" providerId="AD" clId="Web-{A0328FD2-6687-42EF-8F6D-66509DF9F5E8}" dt="2019-12-10T07:47:33.716" v="49" actId="1076"/>
          <ac:spMkLst>
            <pc:docMk/>
            <pc:sldMk cId="0" sldId="257"/>
            <ac:spMk id="8" creationId="{EF742E62-E32D-4A52-945E-B894789959E3}"/>
          </ac:spMkLst>
        </pc:spChg>
        <pc:spChg chg="del">
          <ac:chgData name="Guest User" userId="S::urn:spo:anon#843279321508e1dbf0536e4937b538919612a10797ac57376f127dba7380c378::" providerId="AD" clId="Web-{A0328FD2-6687-42EF-8F6D-66509DF9F5E8}" dt="2019-12-10T08:30:19.303" v="188"/>
          <ac:spMkLst>
            <pc:docMk/>
            <pc:sldMk cId="0" sldId="257"/>
            <ac:spMk id="11" creationId="{C4E67822-D789-4D95-9904-0C18E738E739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7:49:29.006" v="54" actId="14100"/>
          <ac:spMkLst>
            <pc:docMk/>
            <pc:sldMk cId="0" sldId="257"/>
            <ac:spMk id="65" creationId="{00000000-0000-0000-0000-000000000000}"/>
          </ac:spMkLst>
        </pc:spChg>
        <pc:spChg chg="del mod">
          <ac:chgData name="Guest User" userId="S::urn:spo:anon#843279321508e1dbf0536e4937b538919612a10797ac57376f127dba7380c378::" providerId="AD" clId="Web-{A0328FD2-6687-42EF-8F6D-66509DF9F5E8}" dt="2019-12-10T07:33:07.243" v="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8:16:49.241" v="104" actId="1076"/>
          <ac:spMkLst>
            <pc:docMk/>
            <pc:sldMk cId="0" sldId="257"/>
            <ac:spMk id="71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0328FD2-6687-42EF-8F6D-66509DF9F5E8}" dt="2019-12-10T07:48:18.907" v="53" actId="14100"/>
          <ac:picMkLst>
            <pc:docMk/>
            <pc:sldMk cId="0" sldId="257"/>
            <ac:picMk id="2" creationId="{53519D63-4BDF-4DB1-BB4A-CE2DB6A32D98}"/>
          </ac:picMkLst>
        </pc:picChg>
        <pc:picChg chg="add del mod">
          <ac:chgData name="Guest User" userId="S::urn:spo:anon#843279321508e1dbf0536e4937b538919612a10797ac57376f127dba7380c378::" providerId="AD" clId="Web-{A0328FD2-6687-42EF-8F6D-66509DF9F5E8}" dt="2019-12-10T07:38:04.954" v="12"/>
          <ac:picMkLst>
            <pc:docMk/>
            <pc:sldMk cId="0" sldId="257"/>
            <ac:picMk id="4" creationId="{72F26897-C7C1-4BF3-A5DB-D6977DF28672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4:20.904" v="29" actId="1076"/>
          <ac:picMkLst>
            <pc:docMk/>
            <pc:sldMk cId="0" sldId="257"/>
            <ac:picMk id="7" creationId="{040996B9-095D-4422-A190-E596AC076EB2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6:13.866" v="43" actId="1076"/>
          <ac:picMkLst>
            <pc:docMk/>
            <pc:sldMk cId="0" sldId="257"/>
            <ac:picMk id="9" creationId="{DB946CDB-FADE-4C51-B3C9-6DA22B57B907}"/>
          </ac:picMkLst>
        </pc:picChg>
        <pc:picChg chg="mod">
          <ac:chgData name="Guest User" userId="S::urn:spo:anon#843279321508e1dbf0536e4937b538919612a10797ac57376f127dba7380c378::" providerId="AD" clId="Web-{A0328FD2-6687-42EF-8F6D-66509DF9F5E8}" dt="2019-12-10T07:44:10.544" v="27" actId="1076"/>
          <ac:picMkLst>
            <pc:docMk/>
            <pc:sldMk cId="0" sldId="257"/>
            <ac:picMk id="69" creationId="{00000000-0000-0000-0000-000000000000}"/>
          </ac:picMkLst>
        </pc:picChg>
      </pc:sldChg>
      <pc:sldChg chg="modSp">
        <pc:chgData name="Guest User" userId="S::urn:spo:anon#843279321508e1dbf0536e4937b538919612a10797ac57376f127dba7380c378::" providerId="AD" clId="Web-{A0328FD2-6687-42EF-8F6D-66509DF9F5E8}" dt="2019-12-10T07:51:30.312" v="96" actId="20577"/>
        <pc:sldMkLst>
          <pc:docMk/>
          <pc:sldMk cId="0" sldId="259"/>
        </pc:sldMkLst>
        <pc:spChg chg="mod">
          <ac:chgData name="Guest User" userId="S::urn:spo:anon#843279321508e1dbf0536e4937b538919612a10797ac57376f127dba7380c378::" providerId="AD" clId="Web-{A0328FD2-6687-42EF-8F6D-66509DF9F5E8}" dt="2019-12-10T07:51:30.312" v="96" actId="20577"/>
          <ac:spMkLst>
            <pc:docMk/>
            <pc:sldMk cId="0" sldId="259"/>
            <ac:spMk id="86" creationId="{00000000-0000-0000-0000-000000000000}"/>
          </ac:spMkLst>
        </pc:spChg>
      </pc:sldChg>
      <pc:sldChg chg="modSp ord">
        <pc:chgData name="Guest User" userId="S::urn:spo:anon#843279321508e1dbf0536e4937b538919612a10797ac57376f127dba7380c378::" providerId="AD" clId="Web-{A0328FD2-6687-42EF-8F6D-66509DF9F5E8}" dt="2019-12-10T09:08:51.261" v="588" actId="20577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A0328FD2-6687-42EF-8F6D-66509DF9F5E8}" dt="2019-12-10T09:08:51.261" v="588" actId="20577"/>
          <ac:spMkLst>
            <pc:docMk/>
            <pc:sldMk cId="0" sldId="260"/>
            <ac:spMk id="9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8:17:30.775" v="108" actId="20577"/>
          <ac:spMkLst>
            <pc:docMk/>
            <pc:sldMk cId="0" sldId="260"/>
            <ac:spMk id="97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0328FD2-6687-42EF-8F6D-66509DF9F5E8}" dt="2019-12-10T08:16:50.663" v="105"/>
          <ac:picMkLst>
            <pc:docMk/>
            <pc:sldMk cId="0" sldId="260"/>
            <ac:picMk id="4" creationId="{77EED64B-B9AD-4733-8D14-7A0D7AE61897}"/>
          </ac:picMkLst>
        </pc:picChg>
      </pc:sldChg>
      <pc:sldChg chg="del">
        <pc:chgData name="Guest User" userId="S::urn:spo:anon#843279321508e1dbf0536e4937b538919612a10797ac57376f127dba7380c378::" providerId="AD" clId="Web-{A0328FD2-6687-42EF-8F6D-66509DF9F5E8}" dt="2019-12-10T08:18:31.186" v="109"/>
        <pc:sldMkLst>
          <pc:docMk/>
          <pc:sldMk cId="0" sldId="261"/>
        </pc:sldMkLst>
      </pc:sldChg>
      <pc:sldChg chg="addSp delSp modSp">
        <pc:chgData name="Guest User" userId="S::urn:spo:anon#843279321508e1dbf0536e4937b538919612a10797ac57376f127dba7380c378::" providerId="AD" clId="Web-{A0328FD2-6687-42EF-8F6D-66509DF9F5E8}" dt="2019-12-10T08:32:37.829" v="205" actId="1076"/>
        <pc:sldMkLst>
          <pc:docMk/>
          <pc:sldMk cId="0" sldId="262"/>
        </pc:sldMkLst>
        <pc:spChg chg="mod">
          <ac:chgData name="Guest User" userId="S::urn:spo:anon#843279321508e1dbf0536e4937b538919612a10797ac57376f127dba7380c378::" providerId="AD" clId="Web-{A0328FD2-6687-42EF-8F6D-66509DF9F5E8}" dt="2019-12-10T08:32:02.623" v="200" actId="20577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Guest User" userId="S::urn:spo:anon#843279321508e1dbf0536e4937b538919612a10797ac57376f127dba7380c378::" providerId="AD" clId="Web-{A0328FD2-6687-42EF-8F6D-66509DF9F5E8}" dt="2019-12-10T08:23:09.583" v="171"/>
          <ac:picMkLst>
            <pc:docMk/>
            <pc:sldMk cId="0" sldId="262"/>
            <ac:picMk id="2" creationId="{BDEC9A6E-EB88-4B23-B5E5-390937D25F0E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8:32:37.829" v="205" actId="1076"/>
          <ac:picMkLst>
            <pc:docMk/>
            <pc:sldMk cId="0" sldId="262"/>
            <ac:picMk id="5" creationId="{4EFE0F4D-7FEB-4ABD-8F52-1473067A9DC9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8:32:20.062" v="204" actId="1076"/>
          <ac:picMkLst>
            <pc:docMk/>
            <pc:sldMk cId="0" sldId="262"/>
            <ac:picMk id="9" creationId="{D21E5BFE-71E6-4D9A-9911-EAEFFB594510}"/>
          </ac:picMkLst>
        </pc:picChg>
      </pc:sldChg>
      <pc:sldChg chg="modSp">
        <pc:chgData name="Guest User" userId="S::urn:spo:anon#843279321508e1dbf0536e4937b538919612a10797ac57376f127dba7380c378::" providerId="AD" clId="Web-{A0328FD2-6687-42EF-8F6D-66509DF9F5E8}" dt="2019-12-10T09:05:51.982" v="563" actId="14100"/>
        <pc:sldMkLst>
          <pc:docMk/>
          <pc:sldMk cId="0" sldId="263"/>
        </pc:sldMkLst>
        <pc:spChg chg="mod">
          <ac:chgData name="Guest User" userId="S::urn:spo:anon#843279321508e1dbf0536e4937b538919612a10797ac57376f127dba7380c378::" providerId="AD" clId="Web-{A0328FD2-6687-42EF-8F6D-66509DF9F5E8}" dt="2019-12-10T09:00:18.769" v="415"/>
          <ac:spMkLst>
            <pc:docMk/>
            <pc:sldMk cId="0" sldId="263"/>
            <ac:spMk id="12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9:05:51.982" v="563" actId="14100"/>
          <ac:spMkLst>
            <pc:docMk/>
            <pc:sldMk cId="0" sldId="263"/>
            <ac:spMk id="121" creationId="{00000000-0000-0000-0000-000000000000}"/>
          </ac:spMkLst>
        </pc:spChg>
      </pc:sldChg>
      <pc:sldChg chg="addSp delSp modSp">
        <pc:chgData name="Guest User" userId="S::urn:spo:anon#843279321508e1dbf0536e4937b538919612a10797ac57376f127dba7380c378::" providerId="AD" clId="Web-{A0328FD2-6687-42EF-8F6D-66509DF9F5E8}" dt="2019-12-10T09:14:31.756" v="714" actId="1076"/>
        <pc:sldMkLst>
          <pc:docMk/>
          <pc:sldMk cId="0" sldId="264"/>
        </pc:sldMkLst>
        <pc:spChg chg="add mod">
          <ac:chgData name="Guest User" userId="S::urn:spo:anon#843279321508e1dbf0536e4937b538919612a10797ac57376f127dba7380c378::" providerId="AD" clId="Web-{A0328FD2-6687-42EF-8F6D-66509DF9F5E8}" dt="2019-12-10T09:14:28.490" v="712" actId="1076"/>
          <ac:spMkLst>
            <pc:docMk/>
            <pc:sldMk cId="0" sldId="264"/>
            <ac:spMk id="7" creationId="{03428412-3E73-4062-91E9-76B82B22DF9D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28" v="708" actId="1076"/>
          <ac:spMkLst>
            <pc:docMk/>
            <pc:sldMk cId="0" sldId="264"/>
            <ac:spMk id="10" creationId="{12B696F7-658A-4234-9345-EFB6CD0BD57D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365" v="704" actId="1076"/>
          <ac:spMkLst>
            <pc:docMk/>
            <pc:sldMk cId="0" sldId="264"/>
            <ac:spMk id="14" creationId="{E2DA0C8E-5CDF-4483-8B7C-A938D842FCC1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43" v="709" actId="1076"/>
          <ac:spMkLst>
            <pc:docMk/>
            <pc:sldMk cId="0" sldId="264"/>
            <ac:spMk id="21" creationId="{5DD69B5A-EFAF-4B80-957E-50CA49B21191}"/>
          </ac:spMkLst>
        </pc:spChg>
        <pc:spChg chg="add mod">
          <ac:chgData name="Guest User" userId="S::urn:spo:anon#843279321508e1dbf0536e4937b538919612a10797ac57376f127dba7380c378::" providerId="AD" clId="Web-{A0328FD2-6687-42EF-8F6D-66509DF9F5E8}" dt="2019-12-10T09:14:28.459" v="710" actId="1076"/>
          <ac:spMkLst>
            <pc:docMk/>
            <pc:sldMk cId="0" sldId="264"/>
            <ac:spMk id="22" creationId="{71B765E9-A11A-45AB-9D1A-E620BBDEBEA1}"/>
          </ac:spMkLst>
        </pc:spChg>
        <pc:spChg chg="mod">
          <ac:chgData name="Guest User" userId="S::urn:spo:anon#843279321508e1dbf0536e4937b538919612a10797ac57376f127dba7380c378::" providerId="AD" clId="Web-{A0328FD2-6687-42EF-8F6D-66509DF9F5E8}" dt="2019-12-10T09:14:31.756" v="714" actId="1076"/>
          <ac:spMkLst>
            <pc:docMk/>
            <pc:sldMk cId="0" sldId="264"/>
            <ac:spMk id="127" creationId="{00000000-0000-0000-0000-000000000000}"/>
          </ac:spMkLst>
        </pc:spChg>
        <pc:picChg chg="add del mod">
          <ac:chgData name="Guest User" userId="S::urn:spo:anon#843279321508e1dbf0536e4937b538919612a10797ac57376f127dba7380c378::" providerId="AD" clId="Web-{A0328FD2-6687-42EF-8F6D-66509DF9F5E8}" dt="2019-12-10T08:49:53.393" v="253"/>
          <ac:picMkLst>
            <pc:docMk/>
            <pc:sldMk cId="0" sldId="264"/>
            <ac:picMk id="3" creationId="{C50B501F-E781-4575-99FE-055C14923E3A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506" v="713" actId="1076"/>
          <ac:picMkLst>
            <pc:docMk/>
            <pc:sldMk cId="0" sldId="264"/>
            <ac:picMk id="5" creationId="{53AD16BE-42AC-4315-A893-F0B9FC122687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475" v="711" actId="1076"/>
          <ac:picMkLst>
            <pc:docMk/>
            <pc:sldMk cId="0" sldId="264"/>
            <ac:picMk id="8" creationId="{96E2B403-C6CE-408D-B392-935A4CEC9B1D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396" v="706" actId="1076"/>
          <ac:picMkLst>
            <pc:docMk/>
            <pc:sldMk cId="0" sldId="264"/>
            <ac:picMk id="12" creationId="{4C5B735D-4C77-49AF-AB12-E36871DE9A21}"/>
          </ac:picMkLst>
        </pc:picChg>
        <pc:picChg chg="add mod">
          <ac:chgData name="Guest User" userId="S::urn:spo:anon#843279321508e1dbf0536e4937b538919612a10797ac57376f127dba7380c378::" providerId="AD" clId="Web-{A0328FD2-6687-42EF-8F6D-66509DF9F5E8}" dt="2019-12-10T09:14:28.412" v="707" actId="1076"/>
          <ac:picMkLst>
            <pc:docMk/>
            <pc:sldMk cId="0" sldId="264"/>
            <ac:picMk id="19" creationId="{6E59C585-F125-4B51-BA53-29A8A31D1319}"/>
          </ac:picMkLst>
        </pc:picChg>
        <pc:picChg chg="add del mod">
          <ac:chgData name="Guest User" userId="S::urn:spo:anon#843279321508e1dbf0536e4937b538919612a10797ac57376f127dba7380c378::" providerId="AD" clId="Web-{A0328FD2-6687-42EF-8F6D-66509DF9F5E8}" dt="2019-12-10T08:55:07.964" v="295"/>
          <ac:picMkLst>
            <pc:docMk/>
            <pc:sldMk cId="0" sldId="264"/>
            <ac:picMk id="20" creationId="{077330D0-F194-4F38-9EE1-99462B51C139}"/>
          </ac:picMkLst>
        </pc:picChg>
      </pc:sldChg>
    </pc:docChg>
  </pc:docChgLst>
  <pc:docChgLst>
    <pc:chgData name="Guest User" userId="S::urn:spo:anon#843279321508e1dbf0536e4937b538919612a10797ac57376f127dba7380c378::" providerId="AD" clId="Web-{49960D4A-FA35-4AB3-95C9-AD24F1701447}"/>
    <pc:docChg chg="modSld">
      <pc:chgData name="Guest User" userId="S::urn:spo:anon#843279321508e1dbf0536e4937b538919612a10797ac57376f127dba7380c378::" providerId="AD" clId="Web-{49960D4A-FA35-4AB3-95C9-AD24F1701447}" dt="2019-12-10T07:45:15.289" v="35" actId="20577"/>
      <pc:docMkLst>
        <pc:docMk/>
      </pc:docMkLst>
      <pc:sldChg chg="addSp modSp">
        <pc:chgData name="Guest User" userId="S::urn:spo:anon#843279321508e1dbf0536e4937b538919612a10797ac57376f127dba7380c378::" providerId="AD" clId="Web-{49960D4A-FA35-4AB3-95C9-AD24F1701447}" dt="2019-12-10T07:45:15.289" v="35" actId="20577"/>
        <pc:sldMkLst>
          <pc:docMk/>
          <pc:sldMk cId="0" sldId="260"/>
        </pc:sldMkLst>
        <pc:spChg chg="mod">
          <ac:chgData name="Guest User" userId="S::urn:spo:anon#843279321508e1dbf0536e4937b538919612a10797ac57376f127dba7380c378::" providerId="AD" clId="Web-{49960D4A-FA35-4AB3-95C9-AD24F1701447}" dt="2019-12-10T07:42:07.056" v="1" actId="20577"/>
          <ac:spMkLst>
            <pc:docMk/>
            <pc:sldMk cId="0" sldId="260"/>
            <ac:spMk id="9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49960D4A-FA35-4AB3-95C9-AD24F1701447}" dt="2019-12-10T07:45:15.289" v="35" actId="20577"/>
          <ac:spMkLst>
            <pc:docMk/>
            <pc:sldMk cId="0" sldId="260"/>
            <ac:spMk id="97" creationId="{00000000-0000-0000-0000-000000000000}"/>
          </ac:spMkLst>
        </pc:spChg>
        <pc:picChg chg="add mod">
          <ac:chgData name="Guest User" userId="S::urn:spo:anon#843279321508e1dbf0536e4937b538919612a10797ac57376f127dba7380c378::" providerId="AD" clId="Web-{49960D4A-FA35-4AB3-95C9-AD24F1701447}" dt="2019-12-10T07:43:37.805" v="15" actId="1076"/>
          <ac:picMkLst>
            <pc:docMk/>
            <pc:sldMk cId="0" sldId="260"/>
            <ac:picMk id="2" creationId="{913E2D4E-2783-47D4-914D-41C060ACE35A}"/>
          </ac:picMkLst>
        </pc:picChg>
        <pc:picChg chg="add mod">
          <ac:chgData name="Guest User" userId="S::urn:spo:anon#843279321508e1dbf0536e4937b538919612a10797ac57376f127dba7380c378::" providerId="AD" clId="Web-{49960D4A-FA35-4AB3-95C9-AD24F1701447}" dt="2019-12-10T07:43:20.180" v="9" actId="1076"/>
          <ac:picMkLst>
            <pc:docMk/>
            <pc:sldMk cId="0" sldId="260"/>
            <ac:picMk id="4" creationId="{77EED64B-B9AD-4733-8D14-7A0D7AE61897}"/>
          </ac:picMkLst>
        </pc:picChg>
        <pc:picChg chg="add mod">
          <ac:chgData name="Guest User" userId="S::urn:spo:anon#843279321508e1dbf0536e4937b538919612a10797ac57376f127dba7380c378::" providerId="AD" clId="Web-{49960D4A-FA35-4AB3-95C9-AD24F1701447}" dt="2019-12-10T07:43:47.992" v="18" actId="1076"/>
          <ac:picMkLst>
            <pc:docMk/>
            <pc:sldMk cId="0" sldId="260"/>
            <ac:picMk id="6" creationId="{426076D6-030C-4C35-838A-40DD4F53D6DA}"/>
          </ac:picMkLst>
        </pc:picChg>
      </pc:sldChg>
    </pc:docChg>
  </pc:docChgLst>
  <pc:docChgLst>
    <pc:chgData name="Guest User" userId="S::urn:spo:anon#843279321508e1dbf0536e4937b538919612a10797ac57376f127dba7380c378::" providerId="AD" clId="Web-{A212C49D-F88C-4F05-BF86-4B2303429BD7}"/>
    <pc:docChg chg="modSld sldOrd">
      <pc:chgData name="Guest User" userId="S::urn:spo:anon#843279321508e1dbf0536e4937b538919612a10797ac57376f127dba7380c378::" providerId="AD" clId="Web-{A212C49D-F88C-4F05-BF86-4B2303429BD7}" dt="2019-12-10T08:27:00.941" v="28" actId="20577"/>
      <pc:docMkLst>
        <pc:docMk/>
      </pc:docMkLst>
      <pc:sldChg chg="addSp modSp">
        <pc:chgData name="Guest User" userId="S::urn:spo:anon#843279321508e1dbf0536e4937b538919612a10797ac57376f127dba7380c378::" providerId="AD" clId="Web-{A212C49D-F88C-4F05-BF86-4B2303429BD7}" dt="2019-12-10T08:27:00.941" v="28" actId="20577"/>
        <pc:sldMkLst>
          <pc:docMk/>
          <pc:sldMk cId="0" sldId="257"/>
        </pc:sldMkLst>
        <pc:spChg chg="add mod">
          <ac:chgData name="Guest User" userId="S::urn:spo:anon#843279321508e1dbf0536e4937b538919612a10797ac57376f127dba7380c378::" providerId="AD" clId="Web-{A212C49D-F88C-4F05-BF86-4B2303429BD7}" dt="2019-12-10T08:27:00.941" v="28" actId="20577"/>
          <ac:spMkLst>
            <pc:docMk/>
            <pc:sldMk cId="0" sldId="257"/>
            <ac:spMk id="11" creationId="{C4E67822-D789-4D95-9904-0C18E738E739}"/>
          </ac:spMkLst>
        </pc:spChg>
        <pc:picChg chg="add mod">
          <ac:chgData name="Guest User" userId="S::urn:spo:anon#843279321508e1dbf0536e4937b538919612a10797ac57376f127dba7380c378::" providerId="AD" clId="Web-{A212C49D-F88C-4F05-BF86-4B2303429BD7}" dt="2019-12-10T07:42:10.776" v="1" actId="1076"/>
          <ac:picMkLst>
            <pc:docMk/>
            <pc:sldMk cId="0" sldId="257"/>
            <ac:picMk id="2" creationId="{53519D63-4BDF-4DB1-BB4A-CE2DB6A32D98}"/>
          </ac:picMkLst>
        </pc:picChg>
        <pc:picChg chg="add mod">
          <ac:chgData name="Guest User" userId="S::urn:spo:anon#843279321508e1dbf0536e4937b538919612a10797ac57376f127dba7380c378::" providerId="AD" clId="Web-{A212C49D-F88C-4F05-BF86-4B2303429BD7}" dt="2019-12-10T07:43:51.198" v="4" actId="1076"/>
          <ac:picMkLst>
            <pc:docMk/>
            <pc:sldMk cId="0" sldId="257"/>
            <ac:picMk id="7" creationId="{040996B9-095D-4422-A190-E596AC076EB2}"/>
          </ac:picMkLst>
        </pc:picChg>
        <pc:picChg chg="add mod">
          <ac:chgData name="Guest User" userId="S::urn:spo:anon#843279321508e1dbf0536e4937b538919612a10797ac57376f127dba7380c378::" providerId="AD" clId="Web-{A212C49D-F88C-4F05-BF86-4B2303429BD7}" dt="2019-12-10T07:45:36.120" v="5"/>
          <ac:picMkLst>
            <pc:docMk/>
            <pc:sldMk cId="0" sldId="257"/>
            <ac:picMk id="9" creationId="{DB946CDB-FADE-4C51-B3C9-6DA22B57B907}"/>
          </ac:picMkLst>
        </pc:picChg>
      </pc:sldChg>
      <pc:sldChg chg="ord">
        <pc:chgData name="Guest User" userId="S::urn:spo:anon#843279321508e1dbf0536e4937b538919612a10797ac57376f127dba7380c378::" providerId="AD" clId="Web-{A212C49D-F88C-4F05-BF86-4B2303429BD7}" dt="2019-12-10T08:17:23.407" v="21"/>
        <pc:sldMkLst>
          <pc:docMk/>
          <pc:sldMk cId="0" sldId="261"/>
        </pc:sldMkLst>
      </pc:sldChg>
      <pc:sldChg chg="modSp">
        <pc:chgData name="Guest User" userId="S::urn:spo:anon#843279321508e1dbf0536e4937b538919612a10797ac57376f127dba7380c378::" providerId="AD" clId="Web-{A212C49D-F88C-4F05-BF86-4B2303429BD7}" dt="2019-12-10T08:13:59.001" v="20" actId="1076"/>
        <pc:sldMkLst>
          <pc:docMk/>
          <pc:sldMk cId="0" sldId="266"/>
        </pc:sldMkLst>
        <pc:spChg chg="mod">
          <ac:chgData name="Guest User" userId="S::urn:spo:anon#843279321508e1dbf0536e4937b538919612a10797ac57376f127dba7380c378::" providerId="AD" clId="Web-{A212C49D-F88C-4F05-BF86-4B2303429BD7}" dt="2019-12-10T08:13:49.766" v="14" actId="1076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36.110" v="11" actId="1076"/>
          <ac:spMkLst>
            <pc:docMk/>
            <pc:sldMk cId="0" sldId="266"/>
            <ac:spMk id="146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30.282" v="10" actId="1076"/>
          <ac:spMkLst>
            <pc:docMk/>
            <pc:sldMk cId="0" sldId="266"/>
            <ac:spMk id="147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43.579" v="13" actId="1076"/>
          <ac:spMkLst>
            <pc:docMk/>
            <pc:sldMk cId="0" sldId="266"/>
            <ac:spMk id="148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25.688" v="9" actId="1076"/>
          <ac:spMkLst>
            <pc:docMk/>
            <pc:sldMk cId="0" sldId="266"/>
            <ac:spMk id="149" creationId="{00000000-0000-0000-0000-000000000000}"/>
          </ac:spMkLst>
        </pc:spChg>
        <pc:spChg chg="mod">
          <ac:chgData name="Guest User" userId="S::urn:spo:anon#843279321508e1dbf0536e4937b538919612a10797ac57376f127dba7380c378::" providerId="AD" clId="Web-{A212C49D-F88C-4F05-BF86-4B2303429BD7}" dt="2019-12-10T08:13:59.001" v="20" actId="1076"/>
          <ac:spMkLst>
            <pc:docMk/>
            <pc:sldMk cId="0" sldId="266"/>
            <ac:spMk id="151" creationId="{00000000-0000-0000-0000-000000000000}"/>
          </ac:spMkLst>
        </pc:spChg>
        <pc:picChg chg="mod">
          <ac:chgData name="Guest User" userId="S::urn:spo:anon#843279321508e1dbf0536e4937b538919612a10797ac57376f127dba7380c378::" providerId="AD" clId="Web-{A212C49D-F88C-4F05-BF86-4B2303429BD7}" dt="2019-12-10T08:13:58.985" v="19" actId="1076"/>
          <ac:picMkLst>
            <pc:docMk/>
            <pc:sldMk cId="0" sldId="266"/>
            <ac:picMk id="1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32d9cc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32d9cc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Un </a:t>
            </a: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</a:rPr>
              <a:t>derivado financiero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 o </a:t>
            </a: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</a:rPr>
              <a:t>instrumento derivado</a:t>
            </a: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 es un producto financiero cuyo valor se basa en el precio de otro activo.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→ Cosas que cotizan en bolsa dependiendo de otro.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222222"/>
                </a:solidFill>
                <a:highlight>
                  <a:srgbClr val="FFFFFF"/>
                </a:highlight>
              </a:rPr>
              <a:t>	Ver cuales son los más importantes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32d9cc3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32d9cc3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32d9cc3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32d9cc3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32d9cc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32d9cc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32d9cc3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32d9cc3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c32d9cc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c32d9cc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32d9cc3c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32d9cc3c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32d9cc3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32d9cc3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3"/>
            <a:ext cx="9144000" cy="514149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9374" y="-180458"/>
            <a:ext cx="8939256" cy="2152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143510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rgbClr val="FF0000"/>
                </a:solidFill>
                <a:highlight>
                  <a:srgbClr val="FFFFFF"/>
                </a:highlight>
              </a:rPr>
              <a:t>Quantum Finance: Pricing Financial derivatives using IBMQX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272AC-F452-4DAE-8E45-FDAEEC30D994}"/>
              </a:ext>
            </a:extLst>
          </p:cNvPr>
          <p:cNvSpPr txBox="1"/>
          <p:nvPr/>
        </p:nvSpPr>
        <p:spPr>
          <a:xfrm>
            <a:off x="2987749" y="1632097"/>
            <a:ext cx="33346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FF0000"/>
                </a:solidFill>
                <a:highlight>
                  <a:srgbClr val="FFFFFF"/>
                </a:highlight>
                <a:latin typeface="Proxima Nova"/>
                <a:sym typeface="Proxima Nova"/>
              </a:rPr>
              <a:t>TEACHING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Team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248484" y="2667683"/>
            <a:ext cx="3456321" cy="36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Aitor Moreno</a:t>
            </a: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l="7562" r="9874"/>
          <a:stretch/>
        </p:blipFill>
        <p:spPr>
          <a:xfrm>
            <a:off x="4354121" y="1724836"/>
            <a:ext cx="1010456" cy="91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l="9277" r="7742"/>
          <a:stretch/>
        </p:blipFill>
        <p:spPr>
          <a:xfrm>
            <a:off x="5363834" y="1723802"/>
            <a:ext cx="968745" cy="91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5">
            <a:alphaModFix/>
          </a:blip>
          <a:srcRect l="8587" t="2978" r="6724"/>
          <a:stretch/>
        </p:blipFill>
        <p:spPr>
          <a:xfrm>
            <a:off x="1455176" y="1720051"/>
            <a:ext cx="968750" cy="90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6">
            <a:alphaModFix/>
          </a:blip>
          <a:srcRect l="9242" t="2524" r="17807"/>
          <a:stretch/>
        </p:blipFill>
        <p:spPr>
          <a:xfrm>
            <a:off x="3384497" y="1724884"/>
            <a:ext cx="968750" cy="90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7">
            <a:alphaModFix/>
          </a:blip>
          <a:srcRect l="10429" t="3883" r="20865"/>
          <a:stretch/>
        </p:blipFill>
        <p:spPr>
          <a:xfrm>
            <a:off x="2417125" y="1723533"/>
            <a:ext cx="968750" cy="90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2249784" y="2665306"/>
            <a:ext cx="1517064" cy="4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Ibon Reinoso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269169" y="2651919"/>
            <a:ext cx="4474244" cy="47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Arturo Acuaviva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227128" y="2469683"/>
            <a:ext cx="2248227" cy="31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Frank Torres</a:t>
            </a:r>
            <a:endParaRPr lang="en-US" sz="1200">
              <a:solidFill>
                <a:schemeClr val="accent3"/>
              </a:solidFill>
              <a:latin typeface="Proxima Nova"/>
              <a:ea typeface="Proxima Nova"/>
              <a:cs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394607" y="2651967"/>
            <a:ext cx="4474244" cy="47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Grajea</a:t>
            </a:r>
            <a:endParaRPr lang="en-US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313672-B0C2-4D22-A636-8B97EFC69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57" y="3614567"/>
            <a:ext cx="3853729" cy="1291041"/>
          </a:xfrm>
          <a:prstGeom prst="rect">
            <a:avLst/>
          </a:prstGeom>
        </p:spPr>
      </p:pic>
      <p:pic>
        <p:nvPicPr>
          <p:cNvPr id="10" name="Picture 10" descr="A close up of graphics&#10;&#10;Description generated with high confidence">
            <a:extLst>
              <a:ext uri="{FF2B5EF4-FFF2-40B4-BE49-F238E27FC236}">
                <a16:creationId xmlns:a16="http://schemas.microsoft.com/office/drawing/2014/main" id="{3B75A38A-86B0-4E5B-907B-B3A1BC4CBF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8818" b="-169"/>
          <a:stretch/>
        </p:blipFill>
        <p:spPr>
          <a:xfrm>
            <a:off x="6772523" y="572694"/>
            <a:ext cx="2202065" cy="4304342"/>
          </a:xfrm>
          <a:prstGeom prst="rect">
            <a:avLst/>
          </a:prstGeom>
        </p:spPr>
      </p:pic>
      <p:sp>
        <p:nvSpPr>
          <p:cNvPr id="12" name="Google Shape;128;p21">
            <a:extLst>
              <a:ext uri="{FF2B5EF4-FFF2-40B4-BE49-F238E27FC236}">
                <a16:creationId xmlns:a16="http://schemas.microsoft.com/office/drawing/2014/main" id="{10381BB0-516E-46D8-B275-469DF6E01C21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129;p21">
            <a:extLst>
              <a:ext uri="{FF2B5EF4-FFF2-40B4-BE49-F238E27FC236}">
                <a16:creationId xmlns:a16="http://schemas.microsoft.com/office/drawing/2014/main" id="{1C5B16D5-83BB-4548-A14B-C8BC8AAF5CD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87CDC687-1B95-42AA-B3B6-A05192CD2F2E}"/>
              </a:ext>
            </a:extLst>
          </p:cNvPr>
          <p:cNvSpPr/>
          <p:nvPr/>
        </p:nvSpPr>
        <p:spPr>
          <a:xfrm rot="5400000">
            <a:off x="921686" y="2647330"/>
            <a:ext cx="700087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F742E62-E32D-4A52-945E-B894789959E3}"/>
              </a:ext>
            </a:extLst>
          </p:cNvPr>
          <p:cNvSpPr/>
          <p:nvPr/>
        </p:nvSpPr>
        <p:spPr>
          <a:xfrm>
            <a:off x="1925382" y="3729608"/>
            <a:ext cx="978693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11688" y="445025"/>
            <a:ext cx="8620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Problem Description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7158"/>
          <a:stretch/>
        </p:blipFill>
        <p:spPr>
          <a:xfrm>
            <a:off x="5578650" y="2207800"/>
            <a:ext cx="3431576" cy="25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371" y="1384625"/>
            <a:ext cx="870017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888" y="1311450"/>
            <a:ext cx="820150" cy="8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468975" y="553825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050" b="1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GIVEN RESOURCES: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53519D63-4BDF-4DB1-BB4A-CE2DB6A32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80" y="1188331"/>
            <a:ext cx="2021681" cy="1272853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0996B9-095D-4422-A190-E596AC076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75" y="3383772"/>
            <a:ext cx="2021682" cy="1256102"/>
          </a:xfrm>
          <a:prstGeom prst="rect">
            <a:avLst/>
          </a:prstGeom>
        </p:spPr>
      </p:pic>
      <p:pic>
        <p:nvPicPr>
          <p:cNvPr id="9" name="Picture 9" descr="A picture containing object, clock, photo, hanging&#10;&#10;Description generated with very high confidence">
            <a:extLst>
              <a:ext uri="{FF2B5EF4-FFF2-40B4-BE49-F238E27FC236}">
                <a16:creationId xmlns:a16="http://schemas.microsoft.com/office/drawing/2014/main" id="{DB946CDB-FADE-4C51-B3C9-6DA22B57B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3231" y="3343677"/>
            <a:ext cx="2314576" cy="12564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Data Exploration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" y="1223094"/>
            <a:ext cx="7611875" cy="28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l="15770" t="5829" r="8079"/>
          <a:stretch/>
        </p:blipFill>
        <p:spPr>
          <a:xfrm>
            <a:off x="6266149" y="2650950"/>
            <a:ext cx="2638000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E2E4-AA0A-402F-B078-B9A6741F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dk2"/>
                </a:solidFill>
              </a:rPr>
              <a:t>How to effectively solve it using Quantum Computing?</a:t>
            </a:r>
            <a:endParaRPr lang="en-US">
              <a:solidFill>
                <a:schemeClr val="dk2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BA00F8-686D-4EF2-9732-52E6E153133A}"/>
              </a:ext>
            </a:extLst>
          </p:cNvPr>
          <p:cNvSpPr/>
          <p:nvPr/>
        </p:nvSpPr>
        <p:spPr>
          <a:xfrm>
            <a:off x="2867325" y="1581492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cs typeface="Arial"/>
              </a:rPr>
              <a:t>Matriz</a:t>
            </a:r>
            <a:r>
              <a:rPr lang="en-US" sz="1200">
                <a:cs typeface="Arial"/>
              </a:rPr>
              <a:t> </a:t>
            </a:r>
            <a:r>
              <a:rPr lang="en-US" sz="1200" err="1">
                <a:cs typeface="Arial"/>
              </a:rPr>
              <a:t>Covarianza</a:t>
            </a:r>
            <a:endParaRPr lang="en-US" sz="12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FF3B74-2C31-44C2-87D9-2E3DF5C8A6D6}"/>
              </a:ext>
            </a:extLst>
          </p:cNvPr>
          <p:cNvSpPr/>
          <p:nvPr/>
        </p:nvSpPr>
        <p:spPr>
          <a:xfrm>
            <a:off x="1465156" y="2458678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Puerta </a:t>
            </a:r>
            <a:r>
              <a:rPr lang="en-US" sz="1200" err="1">
                <a:cs typeface="Arial"/>
              </a:rPr>
              <a:t>Cuántica</a:t>
            </a:r>
            <a:r>
              <a:rPr lang="en-US" sz="1200">
                <a:cs typeface="Arial"/>
              </a:rPr>
              <a:t> - </a:t>
            </a:r>
            <a:r>
              <a:rPr lang="en-US" sz="1200" err="1">
                <a:cs typeface="Arial"/>
              </a:rPr>
              <a:t>Matriz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FD2E81-28FC-4A74-A349-E5A0FFE48B5C}"/>
              </a:ext>
            </a:extLst>
          </p:cNvPr>
          <p:cNvSpPr/>
          <p:nvPr/>
        </p:nvSpPr>
        <p:spPr>
          <a:xfrm>
            <a:off x="4163169" y="2458679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Eigenvector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4E405F-93AE-44FD-BA0E-BCCF0DC45B7E}"/>
              </a:ext>
            </a:extLst>
          </p:cNvPr>
          <p:cNvSpPr/>
          <p:nvPr/>
        </p:nvSpPr>
        <p:spPr>
          <a:xfrm>
            <a:off x="2867325" y="3482060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Amplitude Estimation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BB1AA7-62E1-4A76-AFA5-149E75AF6877}"/>
              </a:ext>
            </a:extLst>
          </p:cNvPr>
          <p:cNvSpPr/>
          <p:nvPr/>
        </p:nvSpPr>
        <p:spPr>
          <a:xfrm>
            <a:off x="2827452" y="4332664"/>
            <a:ext cx="2046765" cy="4120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Quantum Fourier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D33C4-CEB3-4A53-8ADD-98E469A32A04}"/>
              </a:ext>
            </a:extLst>
          </p:cNvPr>
          <p:cNvCxnSpPr/>
          <p:nvPr/>
        </p:nvCxnSpPr>
        <p:spPr>
          <a:xfrm flipH="1">
            <a:off x="3785049" y="2900594"/>
            <a:ext cx="1212111" cy="52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C86EFC-D0F6-49C2-B6D5-DE30D4CA6FA4}"/>
              </a:ext>
            </a:extLst>
          </p:cNvPr>
          <p:cNvCxnSpPr>
            <a:cxnSpLocks/>
          </p:cNvCxnSpPr>
          <p:nvPr/>
        </p:nvCxnSpPr>
        <p:spPr>
          <a:xfrm>
            <a:off x="2564961" y="2900593"/>
            <a:ext cx="1146987" cy="52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8ECA6-8DF9-4DE0-B0A7-FF41680AB429}"/>
              </a:ext>
            </a:extLst>
          </p:cNvPr>
          <p:cNvCxnSpPr>
            <a:cxnSpLocks/>
          </p:cNvCxnSpPr>
          <p:nvPr/>
        </p:nvCxnSpPr>
        <p:spPr>
          <a:xfrm>
            <a:off x="3764542" y="3961090"/>
            <a:ext cx="3988" cy="33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66599A-0D77-4EA3-9ABC-95EA9B9C1149}"/>
              </a:ext>
            </a:extLst>
          </p:cNvPr>
          <p:cNvCxnSpPr>
            <a:cxnSpLocks/>
          </p:cNvCxnSpPr>
          <p:nvPr/>
        </p:nvCxnSpPr>
        <p:spPr>
          <a:xfrm flipH="1" flipV="1">
            <a:off x="6210598" y="2698577"/>
            <a:ext cx="520996" cy="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D7D5EE-C951-43CB-BC10-9D11B8776D34}"/>
              </a:ext>
            </a:extLst>
          </p:cNvPr>
          <p:cNvCxnSpPr>
            <a:cxnSpLocks/>
          </p:cNvCxnSpPr>
          <p:nvPr/>
        </p:nvCxnSpPr>
        <p:spPr>
          <a:xfrm>
            <a:off x="3933901" y="2023406"/>
            <a:ext cx="1100470" cy="37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2A809-5585-41EC-8EE2-B14191C8BA16}"/>
              </a:ext>
            </a:extLst>
          </p:cNvPr>
          <p:cNvCxnSpPr>
            <a:cxnSpLocks/>
          </p:cNvCxnSpPr>
          <p:nvPr/>
        </p:nvCxnSpPr>
        <p:spPr>
          <a:xfrm flipH="1">
            <a:off x="2655335" y="2023405"/>
            <a:ext cx="1132367" cy="37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A21C60-B4E4-4038-B06E-D11923B0E930}"/>
              </a:ext>
            </a:extLst>
          </p:cNvPr>
          <p:cNvCxnSpPr/>
          <p:nvPr/>
        </p:nvCxnSpPr>
        <p:spPr>
          <a:xfrm flipH="1">
            <a:off x="6704777" y="2701154"/>
            <a:ext cx="19936" cy="192050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19ABBF-FBD1-40F0-8E4E-233CCA4BAEEB}"/>
              </a:ext>
            </a:extLst>
          </p:cNvPr>
          <p:cNvCxnSpPr>
            <a:cxnSpLocks/>
          </p:cNvCxnSpPr>
          <p:nvPr/>
        </p:nvCxnSpPr>
        <p:spPr>
          <a:xfrm>
            <a:off x="4804061" y="4608025"/>
            <a:ext cx="1953732" cy="1329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3" descr="A picture containing drawing, room&#10;&#10;Description generated with very high confidence">
            <a:extLst>
              <a:ext uri="{FF2B5EF4-FFF2-40B4-BE49-F238E27FC236}">
                <a16:creationId xmlns:a16="http://schemas.microsoft.com/office/drawing/2014/main" id="{81CDDE5E-431F-46D7-A044-54BFB521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41" y="3478175"/>
            <a:ext cx="2390997" cy="1589568"/>
          </a:xfrm>
          <a:prstGeom prst="rect">
            <a:avLst/>
          </a:prstGeom>
        </p:spPr>
      </p:pic>
      <p:sp>
        <p:nvSpPr>
          <p:cNvPr id="46" name="Google Shape;128;p21">
            <a:extLst>
              <a:ext uri="{FF2B5EF4-FFF2-40B4-BE49-F238E27FC236}">
                <a16:creationId xmlns:a16="http://schemas.microsoft.com/office/drawing/2014/main" id="{6EA378AB-F4AF-40BC-B862-04950B9D8DC1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" name="Google Shape;129;p21">
            <a:extLst>
              <a:ext uri="{FF2B5EF4-FFF2-40B4-BE49-F238E27FC236}">
                <a16:creationId xmlns:a16="http://schemas.microsoft.com/office/drawing/2014/main" id="{A8EC4468-519C-426E-8C17-315B8E0DFC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62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Our Solution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Char char="-"/>
            </a:pPr>
            <a:r>
              <a:rPr lang="en-GB"/>
              <a:t>Coefficients of eigenvector:</a:t>
            </a:r>
          </a:p>
          <a:p>
            <a:pPr>
              <a:lnSpc>
                <a:spcPct val="114999"/>
              </a:lnSpc>
              <a:buChar char="-"/>
            </a:pPr>
            <a:r>
              <a:rPr lang="en-GB"/>
              <a:t>Error: </a:t>
            </a:r>
          </a:p>
          <a:p>
            <a:pPr>
              <a:buChar char="-"/>
            </a:pPr>
            <a:endParaRPr lang="en-GB"/>
          </a:p>
        </p:txBody>
      </p:sp>
      <p:sp>
        <p:nvSpPr>
          <p:cNvPr id="114" name="Google Shape;114;p19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70C89-C2FC-4723-ABF6-FD5858A52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0675"/>
            <a:ext cx="5964055" cy="198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33E1B-0A69-43F1-8CBA-8AE7C45F1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73" y="2650100"/>
            <a:ext cx="2991612" cy="2243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F88FB-78F9-4FE6-88AF-C1BB6E4F324E}"/>
              </a:ext>
            </a:extLst>
          </p:cNvPr>
          <p:cNvSpPr txBox="1"/>
          <p:nvPr/>
        </p:nvSpPr>
        <p:spPr>
          <a:xfrm>
            <a:off x="1774004" y="2417861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latin typeface="Proxima Nova" panose="020B0604020202020204" charset="0"/>
              </a:rPr>
              <a:t>Bloch </a:t>
            </a:r>
            <a:r>
              <a:rPr lang="es-ES" err="1">
                <a:latin typeface="Proxima Nova" panose="020B0604020202020204" charset="0"/>
              </a:rPr>
              <a:t>sphere</a:t>
            </a:r>
            <a:r>
              <a:rPr lang="es-ES">
                <a:latin typeface="Proxima Nova" panose="020B0604020202020204" charset="0"/>
              </a:rPr>
              <a:t> </a:t>
            </a:r>
            <a:r>
              <a:rPr lang="es-ES" err="1">
                <a:latin typeface="Proxima Nova" panose="020B0604020202020204" charset="0"/>
              </a:rPr>
              <a:t>representation</a:t>
            </a:r>
            <a:endParaRPr lang="es-ES"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304F5-AE05-40E0-8233-8E47A416F4AB}"/>
              </a:ext>
            </a:extLst>
          </p:cNvPr>
          <p:cNvSpPr txBox="1"/>
          <p:nvPr/>
        </p:nvSpPr>
        <p:spPr>
          <a:xfrm>
            <a:off x="6365682" y="2417861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>
                <a:latin typeface="Proxima Nova" panose="020B0604020202020204" charset="0"/>
              </a:rPr>
              <a:t>Result</a:t>
            </a:r>
            <a:r>
              <a:rPr lang="es-ES">
                <a:latin typeface="Proxima Nova" panose="020B0604020202020204" charset="0"/>
              </a:rPr>
              <a:t> </a:t>
            </a:r>
            <a:r>
              <a:rPr lang="es-ES" err="1">
                <a:latin typeface="Proxima Nova" panose="020B0604020202020204" charset="0"/>
              </a:rPr>
              <a:t>state</a:t>
            </a:r>
            <a:r>
              <a:rPr lang="es-ES">
                <a:latin typeface="Proxima Nova" panose="020B0604020202020204" charset="0"/>
              </a:rPr>
              <a:t> vector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EFE0F4D-7FEB-4ABD-8F52-1473067A9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174" y="1297781"/>
            <a:ext cx="3550444" cy="233363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1E5BFE-71E6-4D9A-9911-EAEFFB594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663" y="1628775"/>
            <a:ext cx="719138" cy="1857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8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>
                <a:solidFill>
                  <a:schemeClr val="dk2"/>
                </a:solidFill>
              </a:rPr>
              <a:t>Forecast validation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991200"/>
            <a:ext cx="8520600" cy="3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chemeClr val="tx1"/>
                </a:solidFill>
              </a:rPr>
              <a:t>Correlation: </a:t>
            </a:r>
            <a:r>
              <a:rPr lang="en-US" sz="1400" b="1">
                <a:solidFill>
                  <a:schemeClr val="tx1"/>
                </a:solidFill>
              </a:rPr>
              <a:t>0.851</a:t>
            </a:r>
          </a:p>
        </p:txBody>
      </p:sp>
      <p:sp>
        <p:nvSpPr>
          <p:cNvPr id="98" name="Google Shape;98;p17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13E2D4E-2783-47D4-914D-41C060AC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51" y="1571744"/>
            <a:ext cx="5514309" cy="2950297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EED64B-B9AD-4733-8D14-7A0D7AE6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799" y="3850149"/>
            <a:ext cx="2035969" cy="102155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6076D6-030C-4C35-838A-40DD4F53D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15" y="1799671"/>
            <a:ext cx="2085311" cy="23947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err="1">
                <a:solidFill>
                  <a:schemeClr val="dk2"/>
                </a:solidFill>
              </a:rPr>
              <a:t>Problems</a:t>
            </a:r>
            <a:r>
              <a:rPr lang="es" sz="2400">
                <a:solidFill>
                  <a:schemeClr val="dk2"/>
                </a:solidFill>
              </a:rPr>
              <a:t> &amp; </a:t>
            </a:r>
            <a:r>
              <a:rPr lang="es" sz="2400" err="1">
                <a:solidFill>
                  <a:schemeClr val="dk2"/>
                </a:solidFill>
              </a:rPr>
              <a:t>Limitations</a:t>
            </a:r>
            <a:endParaRPr sz="2400" err="1">
              <a:solidFill>
                <a:schemeClr val="dk2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94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/>
              <a:t>Improve efficiency while generating the unitary quantum gate from the covariance matrix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/>
              <a:t>Noise: Decoherence time and Time relaxation due to the hardware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-US"/>
              <a:t>Statistical error: Drives us to iterate several time to avoid deviation error</a:t>
            </a:r>
          </a:p>
        </p:txBody>
      </p:sp>
      <p:sp>
        <p:nvSpPr>
          <p:cNvPr id="2" name="Google Shape;128;p21">
            <a:extLst>
              <a:ext uri="{FF2B5EF4-FFF2-40B4-BE49-F238E27FC236}">
                <a16:creationId xmlns:a16="http://schemas.microsoft.com/office/drawing/2014/main" id="{956C875D-AC7A-46F8-8B1B-C11D00EC4A8C}"/>
              </a:ext>
            </a:extLst>
          </p:cNvPr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Google Shape;129;p21">
            <a:extLst>
              <a:ext uri="{FF2B5EF4-FFF2-40B4-BE49-F238E27FC236}">
                <a16:creationId xmlns:a16="http://schemas.microsoft.com/office/drawing/2014/main" id="{A524D373-B802-4480-BFAC-7CA9F30ADE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Further Work</a:t>
            </a:r>
            <a:endParaRPr sz="2400"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47417" y="2095453"/>
            <a:ext cx="2827031" cy="423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/>
              <a:t>Generalize it as a module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/>
          </a:p>
        </p:txBody>
      </p:sp>
      <p:sp>
        <p:nvSpPr>
          <p:cNvPr id="128" name="Google Shape;128;p21"/>
          <p:cNvSpPr txBox="1"/>
          <p:nvPr/>
        </p:nvSpPr>
        <p:spPr>
          <a:xfrm>
            <a:off x="6314575" y="1840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Pricing Financial derivatives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aleway"/>
                <a:ea typeface="Raleway"/>
                <a:cs typeface="Raleway"/>
                <a:sym typeface="Raleway"/>
              </a:rPr>
              <a:t>InnoLab Hackathon, Team 12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l="5198" t="7013" r="3917" b="3645"/>
          <a:stretch/>
        </p:blipFill>
        <p:spPr>
          <a:xfrm>
            <a:off x="8189175" y="18388"/>
            <a:ext cx="926750" cy="5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 descr="A picture containing table, game&#10;&#10;Description generated with very high confidence">
            <a:extLst>
              <a:ext uri="{FF2B5EF4-FFF2-40B4-BE49-F238E27FC236}">
                <a16:creationId xmlns:a16="http://schemas.microsoft.com/office/drawing/2014/main" id="{53AD16BE-42AC-4315-A893-F0B9FC12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49" y="3495676"/>
            <a:ext cx="966788" cy="973932"/>
          </a:xfrm>
          <a:prstGeom prst="rect">
            <a:avLst/>
          </a:prstGeom>
        </p:spPr>
      </p:pic>
      <p:sp>
        <p:nvSpPr>
          <p:cNvPr id="7" name="Google Shape;127;p21">
            <a:extLst>
              <a:ext uri="{FF2B5EF4-FFF2-40B4-BE49-F238E27FC236}">
                <a16:creationId xmlns:a16="http://schemas.microsoft.com/office/drawing/2014/main" id="{03428412-3E73-4062-91E9-76B82B22DF9D}"/>
              </a:ext>
            </a:extLst>
          </p:cNvPr>
          <p:cNvSpPr txBox="1">
            <a:spLocks/>
          </p:cNvSpPr>
          <p:nvPr/>
        </p:nvSpPr>
        <p:spPr>
          <a:xfrm>
            <a:off x="349801" y="3705176"/>
            <a:ext cx="1755470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/>
              <a:t>Add it to </a:t>
            </a:r>
            <a:r>
              <a:rPr lang="en-US" err="1"/>
              <a:t>Qiskit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/>
          </a:p>
        </p:txBody>
      </p:sp>
      <p:pic>
        <p:nvPicPr>
          <p:cNvPr id="8" name="Picture 8" descr="A picture containing table, sitting, desk, remote&#10;&#10;Description generated with very high confidence">
            <a:extLst>
              <a:ext uri="{FF2B5EF4-FFF2-40B4-BE49-F238E27FC236}">
                <a16:creationId xmlns:a16="http://schemas.microsoft.com/office/drawing/2014/main" id="{96E2B403-C6CE-408D-B392-935A4CEC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24" y="2026443"/>
            <a:ext cx="704850" cy="576264"/>
          </a:xfrm>
          <a:prstGeom prst="rect">
            <a:avLst/>
          </a:prstGeom>
        </p:spPr>
      </p:pic>
      <p:sp>
        <p:nvSpPr>
          <p:cNvPr id="10" name="Google Shape;127;p21">
            <a:extLst>
              <a:ext uri="{FF2B5EF4-FFF2-40B4-BE49-F238E27FC236}">
                <a16:creationId xmlns:a16="http://schemas.microsoft.com/office/drawing/2014/main" id="{12B696F7-658A-4234-9345-EFB6CD0BD57D}"/>
              </a:ext>
            </a:extLst>
          </p:cNvPr>
          <p:cNvSpPr txBox="1">
            <a:spLocks/>
          </p:cNvSpPr>
          <p:nvPr/>
        </p:nvSpPr>
        <p:spPr>
          <a:xfrm>
            <a:off x="3721648" y="2097834"/>
            <a:ext cx="819638" cy="43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qPCA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pic>
        <p:nvPicPr>
          <p:cNvPr id="12" name="Picture 12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4C5B735D-4C77-49AF-AB12-E36871DE9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2" y="2605089"/>
            <a:ext cx="383382" cy="376239"/>
          </a:xfrm>
          <a:prstGeom prst="rect">
            <a:avLst/>
          </a:prstGeom>
        </p:spPr>
      </p:pic>
      <p:pic>
        <p:nvPicPr>
          <p:cNvPr id="19" name="Picture 12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6E59C585-F125-4B51-BA53-29A8A31D1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1" y="3040857"/>
            <a:ext cx="383382" cy="376239"/>
          </a:xfrm>
          <a:prstGeom prst="rect">
            <a:avLst/>
          </a:prstGeom>
        </p:spPr>
      </p:pic>
      <p:sp>
        <p:nvSpPr>
          <p:cNvPr id="21" name="Google Shape;127;p21">
            <a:extLst>
              <a:ext uri="{FF2B5EF4-FFF2-40B4-BE49-F238E27FC236}">
                <a16:creationId xmlns:a16="http://schemas.microsoft.com/office/drawing/2014/main" id="{5DD69B5A-EFAF-4B80-957E-50CA49B21191}"/>
              </a:ext>
            </a:extLst>
          </p:cNvPr>
          <p:cNvSpPr txBox="1">
            <a:spLocks/>
          </p:cNvSpPr>
          <p:nvPr/>
        </p:nvSpPr>
        <p:spPr>
          <a:xfrm>
            <a:off x="4157419" y="2526458"/>
            <a:ext cx="4284356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PrincipalComponentsAnalysisAFactory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sp>
        <p:nvSpPr>
          <p:cNvPr id="22" name="Google Shape;127;p21">
            <a:extLst>
              <a:ext uri="{FF2B5EF4-FFF2-40B4-BE49-F238E27FC236}">
                <a16:creationId xmlns:a16="http://schemas.microsoft.com/office/drawing/2014/main" id="{71B765E9-A11A-45AB-9D1A-E620BBDEBEA1}"/>
              </a:ext>
            </a:extLst>
          </p:cNvPr>
          <p:cNvSpPr txBox="1">
            <a:spLocks/>
          </p:cNvSpPr>
          <p:nvPr/>
        </p:nvSpPr>
        <p:spPr>
          <a:xfrm>
            <a:off x="4157419" y="2997945"/>
            <a:ext cx="4284356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400">
                <a:solidFill>
                  <a:srgbClr val="A5A5A5"/>
                </a:solidFill>
              </a:rPr>
              <a:t>PrincipalComponentsAnalysisQFactory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US" sz="1400">
              <a:solidFill>
                <a:srgbClr val="A5A5A5"/>
              </a:solidFill>
            </a:endParaRPr>
          </a:p>
        </p:txBody>
      </p:sp>
      <p:sp>
        <p:nvSpPr>
          <p:cNvPr id="14" name="Google Shape;127;p21">
            <a:extLst>
              <a:ext uri="{FF2B5EF4-FFF2-40B4-BE49-F238E27FC236}">
                <a16:creationId xmlns:a16="http://schemas.microsoft.com/office/drawing/2014/main" id="{E2DA0C8E-5CDF-4483-8B7C-A938D842FCC1}"/>
              </a:ext>
            </a:extLst>
          </p:cNvPr>
          <p:cNvSpPr txBox="1">
            <a:spLocks/>
          </p:cNvSpPr>
          <p:nvPr/>
        </p:nvSpPr>
        <p:spPr>
          <a:xfrm>
            <a:off x="321224" y="1190577"/>
            <a:ext cx="7206149" cy="42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GB">
                <a:solidFill>
                  <a:srgbClr val="616161"/>
                </a:solidFill>
              </a:rPr>
              <a:t>Combine results with HHL algorithm to predict data behaviour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  <a:p>
            <a:pPr marL="0" indent="0">
              <a:lnSpc>
                <a:spcPct val="114999"/>
              </a:lnSpc>
              <a:spcAft>
                <a:spcPts val="1600"/>
              </a:spcAft>
              <a:buFont typeface="Proxima Nova"/>
              <a:buNone/>
            </a:pPr>
            <a:endParaRPr lang="en-GB"/>
          </a:p>
        </p:txBody>
      </p:sp>
      <p:pic>
        <p:nvPicPr>
          <p:cNvPr id="13" name="Picture 14" descr="A picture containing toy, red, water, dark&#10;&#10;Description generated with very high confidence">
            <a:extLst>
              <a:ext uri="{FF2B5EF4-FFF2-40B4-BE49-F238E27FC236}">
                <a16:creationId xmlns:a16="http://schemas.microsoft.com/office/drawing/2014/main" id="{30491DDD-8F3B-449E-965B-7C2ABC31F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20000">
            <a:off x="7333807" y="3603679"/>
            <a:ext cx="1872660" cy="13983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ree, flower&#10;&#10;Description generated with very high confidence">
            <a:extLst>
              <a:ext uri="{FF2B5EF4-FFF2-40B4-BE49-F238E27FC236}">
                <a16:creationId xmlns:a16="http://schemas.microsoft.com/office/drawing/2014/main" id="{ED5B62FC-E4A9-4934-90AE-536E0EC0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22" y="4323073"/>
            <a:ext cx="4404537" cy="710506"/>
          </a:xfrm>
          <a:prstGeom prst="rect">
            <a:avLst/>
          </a:prstGeom>
        </p:spPr>
      </p:pic>
      <p:pic>
        <p:nvPicPr>
          <p:cNvPr id="8" name="Picture 8" descr="A picture containing star, light&#10;&#10;Description generated with very high confidence">
            <a:extLst>
              <a:ext uri="{FF2B5EF4-FFF2-40B4-BE49-F238E27FC236}">
                <a16:creationId xmlns:a16="http://schemas.microsoft.com/office/drawing/2014/main" id="{D6DF9C85-70C2-4C49-B2CE-C94B9E16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57" y="1254379"/>
            <a:ext cx="9149314" cy="3073335"/>
          </a:xfrm>
          <a:prstGeom prst="rect">
            <a:avLst/>
          </a:prstGeom>
        </p:spPr>
      </p:pic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F3FDA96-2B60-48CC-935D-8E2A326A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0000">
            <a:off x="166348" y="-25413"/>
            <a:ext cx="1786271" cy="17606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Spearmint</vt:lpstr>
      <vt:lpstr>Quantum Finance: Pricing Financial derivatives using IBMQX</vt:lpstr>
      <vt:lpstr>Problem Description</vt:lpstr>
      <vt:lpstr>Data Exploration</vt:lpstr>
      <vt:lpstr>How to effectively solve it using Quantum Computing?  </vt:lpstr>
      <vt:lpstr>Our Solution</vt:lpstr>
      <vt:lpstr>Forecast validation</vt:lpstr>
      <vt:lpstr>Problems &amp; Limitations</vt:lpstr>
      <vt:lpstr>Further Work</vt:lpstr>
      <vt:lpstr>PowerPoint Presentation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Finance: Pricing Financial derivatives using IBMQX</dc:title>
  <cp:revision>1</cp:revision>
  <dcterms:modified xsi:type="dcterms:W3CDTF">2019-12-10T09:28:27Z</dcterms:modified>
</cp:coreProperties>
</file>